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76D5-C9D3-B93E-0799-3D85A4A91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07094-CEF7-80B5-1245-21D083F16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73B4-AD0D-E7ED-6E7E-890337A4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9990-3AE1-F889-9B55-863C07F0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BC941-D7A0-BEFB-4852-E319D834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71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2400-BCDB-CF6E-32C5-40E9A841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94477-054E-38AD-F4A1-81BEF3857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DE6E-C879-60D5-57E0-5D992312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79E69-E899-F820-434D-3C07310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AFFD3-18AD-9909-5F1A-012DEEEF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7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404B9-3B90-9CFA-0F2F-2B7DF6FC4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D016C-1356-31BD-761D-BCCCA2379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25B2A-E099-009C-78EC-86FB8FFF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30733-F37D-DD10-F43E-CF86EEDF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53E1E-DB0E-1DA3-C9C1-B45FE817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8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DEF6-CA92-6ECA-F2CA-1DFFDA93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71C5-E829-5332-819B-B6B0373D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207-08E1-9484-EC8F-DD1DCC21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FBF7-50AE-AC6F-B681-B506161D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9D36-C687-8238-189F-E70AE0E5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3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83C3-60D2-17C4-9206-964236C1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3027-C593-B69C-B1FC-F0A4A8459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3CFCD-96C4-95CD-7770-6CE88A9D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4B6F-8FBE-2F3F-0657-7A92F831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A6E63-D3A1-6705-48FE-4E9141F0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5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EDAD-4B58-8247-8F12-D1072B3F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34F3-0A7B-0C08-5A69-068786AC1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0D22-40A6-7B74-B660-8EEDF98D9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63AF3-6996-AA9D-D4E5-AD260243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4C573-AA6D-4DDF-80DD-6B512E490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CD9BD-54D4-9CC6-BAF8-65440CD1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FBA6-6AA5-94F0-FA9F-05642DE7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7F3FE-40FF-3244-620C-203144463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5BFD0-6E6A-8AA2-1442-386668ADA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37966-9A9A-4A92-5208-BEB5F1F15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32900-F981-3A23-6640-AD298FBC3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C279B-0019-A692-E9BC-9DAEDADB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85B43A-0059-285A-781E-97FDE6D8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0519E-5186-7BAD-4E89-62E251A8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6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8E24-87FE-0B2B-3F05-2F49254F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EAA70-1691-60AC-A839-8851AB1E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9ACB5-DADE-DF3A-9960-4CF2902F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029FF-59A7-D20B-2FE1-2A354BA2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B806A-5989-8F4B-4902-87313441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128FE-9BB2-7B17-3AF6-98D6D3AE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125DF-DB42-E222-AFBA-05BF520F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9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244B-1C86-2DD6-E6B3-AFB2127D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D65A-8671-FDD2-E1E8-4B551D3D5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A643C-6EFE-D568-0BE0-496055C6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38FF7-097D-AEE7-3BA0-0BBC6B3C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F35CD-E467-2235-DFEC-AE7FE810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2ED35-8303-1C8B-296A-56D1A04E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4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6E4C-FEC7-FA74-FCF3-E390A16B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D087E-45D9-6C9D-1B5E-CC678F08A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B1D9B-6730-1F89-13AB-E662F4A11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01F2F-979B-DC41-0907-A0572DB9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C5B78-EB65-D90D-128D-9CAC3778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40C5-3D65-6DBD-3946-FA9B1BE9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2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0D412-6F6B-C490-A787-62C85855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E9D1E-1FF1-87DE-BDC0-8E96C14F2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B9943-412C-D897-C3C5-14947E65D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90070-D42E-4428-9546-397BA5F2EB9A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65DBF-8298-CAC7-81DA-2F150DC9E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FFF6-532C-28D8-15DB-AEE80B28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E2F63-F721-4AD8-80BA-39B65746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70600-16F5-839E-CF44-58D31FA4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Interactive Earthquake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0E34B-9F50-234A-B5D0-0136BDDFC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USGS – Earthquake observations last 7 days </a:t>
            </a:r>
          </a:p>
        </p:txBody>
      </p:sp>
    </p:spTree>
    <p:extLst>
      <p:ext uri="{BB962C8B-B14F-4D97-AF65-F5344CB8AC3E}">
        <p14:creationId xmlns:p14="http://schemas.microsoft.com/office/powerpoint/2010/main" val="145806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733B7-F2F0-64FB-A45F-738860DE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3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C70C1-5D78-31BD-74D2-6396CC83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73" y="0"/>
            <a:ext cx="12192000" cy="75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0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10A55-B09C-31F1-DA9E-063EDB92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97A10-08E1-93AD-8982-A9F16309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1660D-DB6B-43E0-CAFC-119DCD0E2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92BB5-48C2-B585-B030-F587684FF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dirty="0"/>
              <a:t>Credits:</a:t>
            </a:r>
          </a:p>
          <a:p>
            <a:pPr algn="l"/>
            <a:r>
              <a:rPr lang="en-US" dirty="0" err="1"/>
              <a:t>Leaflet|Mapbox|OpenStreetMap</a:t>
            </a:r>
            <a:endParaRPr lang="en-US" dirty="0"/>
          </a:p>
          <a:p>
            <a:pPr algn="l"/>
            <a:r>
              <a:rPr lang="en-US" dirty="0"/>
              <a:t>USGS|</a:t>
            </a:r>
            <a:r>
              <a:rPr lang="en-US" b="0" dirty="0">
                <a:effectLst/>
                <a:latin typeface="Consolas" panose="020B0609020204030204" pitchFamily="49" charset="0"/>
              </a:rPr>
              <a:t>raw.githubusercontent.com/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fraxen</a:t>
            </a:r>
            <a:r>
              <a:rPr lang="en-US" b="0" dirty="0"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tectonicplates</a:t>
            </a:r>
            <a:r>
              <a:rPr lang="en-US" b="0" dirty="0">
                <a:effectLst/>
                <a:latin typeface="Consolas" panose="020B0609020204030204" pitchFamily="49" charset="0"/>
              </a:rPr>
              <a:t>/master/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GeoJSON</a:t>
            </a:r>
            <a:r>
              <a:rPr lang="en-US" b="0" dirty="0">
                <a:effectLst/>
                <a:latin typeface="Consolas" panose="020B0609020204030204" pitchFamily="49" charset="0"/>
              </a:rPr>
              <a:t>/PB2002_boundaries.json</a:t>
            </a:r>
          </a:p>
          <a:p>
            <a:pPr algn="l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2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D9FD0-666F-EEA2-A49F-464CB6921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86842-42C7-5148-5D33-898A100B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r="-1" b="-1"/>
          <a:stretch/>
        </p:blipFill>
        <p:spPr>
          <a:xfrm>
            <a:off x="0" y="0"/>
            <a:ext cx="123817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19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63288-0179-55F5-7B64-511CCBBF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0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1A0EC-3124-4B2B-AEB8-FD1B315F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2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F6B97-2452-4A96-F81E-83E1CA30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0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DB6A6-F970-7005-9B84-18CA30B0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131EB-62F6-E3D6-4FD9-04FC2265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1A0EC-3124-4B2B-AEB8-FD1B315F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4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</TotalTime>
  <Words>40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Interactive Earthquake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Earthquake Map</dc:title>
  <dc:creator>Lynne Freilich</dc:creator>
  <cp:lastModifiedBy>Lynne Freilich</cp:lastModifiedBy>
  <cp:revision>1</cp:revision>
  <dcterms:created xsi:type="dcterms:W3CDTF">2022-06-27T18:29:16Z</dcterms:created>
  <dcterms:modified xsi:type="dcterms:W3CDTF">2022-07-02T15:52:20Z</dcterms:modified>
</cp:coreProperties>
</file>